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27" autoAdjust="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73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60648"/>
            <a:ext cx="9144000" cy="108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Окончания существительных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1594" r="61907" b="40490"/>
          <a:stretch/>
        </p:blipFill>
        <p:spPr bwMode="auto">
          <a:xfrm>
            <a:off x="1583668" y="1367215"/>
            <a:ext cx="5976664" cy="525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22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60648"/>
            <a:ext cx="9144000" cy="108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 Согласование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58670" r="61891"/>
          <a:stretch/>
        </p:blipFill>
        <p:spPr bwMode="auto">
          <a:xfrm>
            <a:off x="777280" y="1844824"/>
            <a:ext cx="7124805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41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60648"/>
            <a:ext cx="9144000" cy="108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 Сущ. в Р.П. </a:t>
            </a:r>
            <a:r>
              <a:rPr lang="ru-RU" dirty="0" err="1" smtClean="0"/>
              <a:t>мн.ч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8" t="2240" b="58933"/>
          <a:stretch/>
        </p:blipFill>
        <p:spPr bwMode="auto">
          <a:xfrm>
            <a:off x="177664" y="1742901"/>
            <a:ext cx="8942958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03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60648"/>
            <a:ext cx="9144000" cy="108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 Сущ. в Р.П. </a:t>
            </a:r>
            <a:r>
              <a:rPr lang="ru-RU" dirty="0" err="1" smtClean="0"/>
              <a:t>мн.ч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2" t="55978" r="38" b="2772"/>
          <a:stretch/>
        </p:blipFill>
        <p:spPr bwMode="auto">
          <a:xfrm>
            <a:off x="1115616" y="1844824"/>
            <a:ext cx="7229648" cy="412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75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pinimg.com/originals/68/a6/30/68a630f924bc813e1d04175609f09b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57689"/>
            <a:ext cx="2883937" cy="380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260648"/>
            <a:ext cx="9144000" cy="108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 Сущ. в Р.П. </a:t>
            </a:r>
            <a:r>
              <a:rPr lang="ru-RU" dirty="0" err="1" smtClean="0"/>
              <a:t>мн.ч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2" t="55978" r="38" b="2772"/>
          <a:stretch/>
        </p:blipFill>
        <p:spPr bwMode="auto">
          <a:xfrm>
            <a:off x="1691680" y="1484784"/>
            <a:ext cx="7229648" cy="412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942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332656"/>
            <a:ext cx="9144000" cy="10250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ПРИЛАГАТЕЛЬНЫЕ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14875" r="37301" b="62209"/>
          <a:stretch/>
        </p:blipFill>
        <p:spPr bwMode="auto">
          <a:xfrm>
            <a:off x="512307" y="1357689"/>
            <a:ext cx="737616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9" t="37133" r="39497" b="50575"/>
          <a:stretch/>
        </p:blipFill>
        <p:spPr bwMode="auto">
          <a:xfrm>
            <a:off x="3995936" y="2807606"/>
            <a:ext cx="3642360" cy="89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t="50000" r="38755" b="33541"/>
          <a:stretch/>
        </p:blipFill>
        <p:spPr bwMode="auto">
          <a:xfrm>
            <a:off x="4160739" y="3614171"/>
            <a:ext cx="3611880" cy="120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3" t="72267" r="38743" b="3338"/>
          <a:stretch/>
        </p:blipFill>
        <p:spPr bwMode="auto">
          <a:xfrm>
            <a:off x="4027540" y="4725144"/>
            <a:ext cx="3770251" cy="181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48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332656"/>
            <a:ext cx="9144000" cy="10250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ПРИЛАГАТЕЛЬНЫЕ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52" r="67294"/>
          <a:stretch/>
        </p:blipFill>
        <p:spPr bwMode="auto">
          <a:xfrm>
            <a:off x="1043608" y="1519084"/>
            <a:ext cx="6593964" cy="518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19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50" y="332655"/>
            <a:ext cx="9144000" cy="10250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ПРИЛАГАТЕЛЬНЫЕ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14875" r="37301" b="62209"/>
          <a:stretch/>
        </p:blipFill>
        <p:spPr bwMode="auto">
          <a:xfrm>
            <a:off x="0" y="1371122"/>
            <a:ext cx="566513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8" t="15057" r="6697" b="63572"/>
          <a:stretch/>
        </p:blipFill>
        <p:spPr bwMode="auto">
          <a:xfrm>
            <a:off x="5665134" y="1383678"/>
            <a:ext cx="3384376" cy="1563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9" t="35383" r="7142" b="32309"/>
          <a:stretch/>
        </p:blipFill>
        <p:spPr bwMode="auto">
          <a:xfrm>
            <a:off x="4844961" y="3645024"/>
            <a:ext cx="4215164" cy="291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5" t="16057" r="33102" b="62572"/>
          <a:stretch/>
        </p:blipFill>
        <p:spPr bwMode="auto">
          <a:xfrm rot="5400000">
            <a:off x="7141021" y="2505887"/>
            <a:ext cx="681089" cy="1563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9255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37</Words>
  <Application>Microsoft Office PowerPoint</Application>
  <PresentationFormat>Экран (4:3)</PresentationFormat>
  <Paragraphs>8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Презентация PowerPoint</vt:lpstr>
      <vt:lpstr>1. Окончания существительных</vt:lpstr>
      <vt:lpstr>2. Согласование</vt:lpstr>
      <vt:lpstr>2. Сущ. в Р.П. мн.ч.</vt:lpstr>
      <vt:lpstr>2. Сущ. в Р.П. мн.ч.</vt:lpstr>
      <vt:lpstr>2. Сущ. в Р.П. мн.ч.</vt:lpstr>
      <vt:lpstr>ПРИЛАГАТЕЛЬНЫЕ</vt:lpstr>
      <vt:lpstr>ПРИЛАГАТЕЛЬНЫЕ</vt:lpstr>
      <vt:lpstr>ПРИЛАГАТЕЛЬНЫЕ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Вампира</dc:creator>
  <cp:lastModifiedBy>Вампира</cp:lastModifiedBy>
  <cp:revision>3</cp:revision>
  <dcterms:created xsi:type="dcterms:W3CDTF">2022-09-28T16:36:02Z</dcterms:created>
  <dcterms:modified xsi:type="dcterms:W3CDTF">2022-09-28T17:16:25Z</dcterms:modified>
</cp:coreProperties>
</file>